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5"/>
  </p:sldMasterIdLst>
  <p:notesMasterIdLst>
    <p:notesMasterId r:id="rId8"/>
  </p:notesMasterIdLst>
  <p:sldIdLst>
    <p:sldId id="256" r:id="rId6"/>
    <p:sldId id="257" r:id="rId7"/>
  </p:sldIdLst>
  <p:sldSz cx="7099300" cy="99441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3"/>
    <p:restoredTop sz="94694"/>
  </p:normalViewPr>
  <p:slideViewPr>
    <p:cSldViewPr snapToGrid="0" snapToObjects="1">
      <p:cViewPr varScale="1">
        <p:scale>
          <a:sx n="64" d="100"/>
          <a:sy n="64" d="100"/>
        </p:scale>
        <p:origin x="18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6A6A3-BEB4-914E-A905-13B5B8BC863B}" type="datetimeFigureOut">
              <a:rPr kumimoji="1" lang="ja-JP" altLang="en-US" smtClean="0"/>
              <a:t>2020/5/24</a:t>
            </a:fld>
            <a:endParaRPr kumimoji="1" lang="ja-JP" altLang="en-US"/>
          </a:p>
        </p:txBody>
      </p:sp>
      <p:sp>
        <p:nvSpPr>
          <p:cNvPr id="4" name="スライド イメージ プレースホルダー 3"/>
          <p:cNvSpPr>
            <a:spLocks noGrp="1" noRot="1" noChangeAspect="1"/>
          </p:cNvSpPr>
          <p:nvPr>
            <p:ph type="sldImg" idx="2"/>
          </p:nvPr>
        </p:nvSpPr>
        <p:spPr>
          <a:xfrm>
            <a:off x="2327275" y="1143000"/>
            <a:ext cx="22034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D6F0B-981C-3942-A61A-C0EE678120E1}" type="slidenum">
              <a:rPr kumimoji="1" lang="ja-JP" altLang="en-US" smtClean="0"/>
              <a:t>‹#›</a:t>
            </a:fld>
            <a:endParaRPr kumimoji="1" lang="ja-JP" altLang="en-US"/>
          </a:p>
        </p:txBody>
      </p:sp>
    </p:spTree>
    <p:extLst>
      <p:ext uri="{BB962C8B-B14F-4D97-AF65-F5344CB8AC3E}">
        <p14:creationId xmlns:p14="http://schemas.microsoft.com/office/powerpoint/2010/main" val="510035084"/>
      </p:ext>
    </p:extLst>
  </p:cSld>
  <p:clrMap bg1="lt1" tx1="dk1" bg2="lt2" tx2="dk2" accent1="accent1" accent2="accent2" accent3="accent3" accent4="accent4" accent5="accent5" accent6="accent6" hlink="hlink" folHlink="folHlink"/>
  <p:notesStyle>
    <a:lvl1pPr marL="0" algn="l" defTabSz="818007" rtl="0" eaLnBrk="1" latinLnBrk="0" hangingPunct="1">
      <a:defRPr kumimoji="1" sz="1073" kern="1200">
        <a:solidFill>
          <a:schemeClr val="tx1"/>
        </a:solidFill>
        <a:latin typeface="+mn-lt"/>
        <a:ea typeface="+mn-ea"/>
        <a:cs typeface="+mn-cs"/>
      </a:defRPr>
    </a:lvl1pPr>
    <a:lvl2pPr marL="409003" algn="l" defTabSz="818007" rtl="0" eaLnBrk="1" latinLnBrk="0" hangingPunct="1">
      <a:defRPr kumimoji="1" sz="1073" kern="1200">
        <a:solidFill>
          <a:schemeClr val="tx1"/>
        </a:solidFill>
        <a:latin typeface="+mn-lt"/>
        <a:ea typeface="+mn-ea"/>
        <a:cs typeface="+mn-cs"/>
      </a:defRPr>
    </a:lvl2pPr>
    <a:lvl3pPr marL="818007" algn="l" defTabSz="818007" rtl="0" eaLnBrk="1" latinLnBrk="0" hangingPunct="1">
      <a:defRPr kumimoji="1" sz="1073" kern="1200">
        <a:solidFill>
          <a:schemeClr val="tx1"/>
        </a:solidFill>
        <a:latin typeface="+mn-lt"/>
        <a:ea typeface="+mn-ea"/>
        <a:cs typeface="+mn-cs"/>
      </a:defRPr>
    </a:lvl3pPr>
    <a:lvl4pPr marL="1227011" algn="l" defTabSz="818007" rtl="0" eaLnBrk="1" latinLnBrk="0" hangingPunct="1">
      <a:defRPr kumimoji="1" sz="1073" kern="1200">
        <a:solidFill>
          <a:schemeClr val="tx1"/>
        </a:solidFill>
        <a:latin typeface="+mn-lt"/>
        <a:ea typeface="+mn-ea"/>
        <a:cs typeface="+mn-cs"/>
      </a:defRPr>
    </a:lvl4pPr>
    <a:lvl5pPr marL="1636014" algn="l" defTabSz="818007" rtl="0" eaLnBrk="1" latinLnBrk="0" hangingPunct="1">
      <a:defRPr kumimoji="1" sz="1073" kern="1200">
        <a:solidFill>
          <a:schemeClr val="tx1"/>
        </a:solidFill>
        <a:latin typeface="+mn-lt"/>
        <a:ea typeface="+mn-ea"/>
        <a:cs typeface="+mn-cs"/>
      </a:defRPr>
    </a:lvl5pPr>
    <a:lvl6pPr marL="2045017" algn="l" defTabSz="818007" rtl="0" eaLnBrk="1" latinLnBrk="0" hangingPunct="1">
      <a:defRPr kumimoji="1" sz="1073" kern="1200">
        <a:solidFill>
          <a:schemeClr val="tx1"/>
        </a:solidFill>
        <a:latin typeface="+mn-lt"/>
        <a:ea typeface="+mn-ea"/>
        <a:cs typeface="+mn-cs"/>
      </a:defRPr>
    </a:lvl6pPr>
    <a:lvl7pPr marL="2454020" algn="l" defTabSz="818007" rtl="0" eaLnBrk="1" latinLnBrk="0" hangingPunct="1">
      <a:defRPr kumimoji="1" sz="1073" kern="1200">
        <a:solidFill>
          <a:schemeClr val="tx1"/>
        </a:solidFill>
        <a:latin typeface="+mn-lt"/>
        <a:ea typeface="+mn-ea"/>
        <a:cs typeface="+mn-cs"/>
      </a:defRPr>
    </a:lvl7pPr>
    <a:lvl8pPr marL="2863024" algn="l" defTabSz="818007" rtl="0" eaLnBrk="1" latinLnBrk="0" hangingPunct="1">
      <a:defRPr kumimoji="1" sz="1073" kern="1200">
        <a:solidFill>
          <a:schemeClr val="tx1"/>
        </a:solidFill>
        <a:latin typeface="+mn-lt"/>
        <a:ea typeface="+mn-ea"/>
        <a:cs typeface="+mn-cs"/>
      </a:defRPr>
    </a:lvl8pPr>
    <a:lvl9pPr marL="3272028" algn="l" defTabSz="818007" rtl="0" eaLnBrk="1" latinLnBrk="0" hangingPunct="1">
      <a:defRPr kumimoji="1" sz="107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32448" y="1627426"/>
            <a:ext cx="6034405" cy="3462020"/>
          </a:xfrm>
        </p:spPr>
        <p:txBody>
          <a:bodyPr anchor="b"/>
          <a:lstStyle>
            <a:lvl1pPr algn="ctr">
              <a:defRPr sz="4658"/>
            </a:lvl1pPr>
          </a:lstStyle>
          <a:p>
            <a:r>
              <a:rPr lang="ja-JP" altLang="en-US"/>
              <a:t>マスター タイトルの書式設定</a:t>
            </a:r>
            <a:endParaRPr lang="en-US" dirty="0"/>
          </a:p>
        </p:txBody>
      </p:sp>
      <p:sp>
        <p:nvSpPr>
          <p:cNvPr id="3" name="Subtitle 2"/>
          <p:cNvSpPr>
            <a:spLocks noGrp="1"/>
          </p:cNvSpPr>
          <p:nvPr>
            <p:ph type="subTitle" idx="1"/>
          </p:nvPr>
        </p:nvSpPr>
        <p:spPr>
          <a:xfrm>
            <a:off x="887413" y="5222955"/>
            <a:ext cx="5324475" cy="2400855"/>
          </a:xfrm>
        </p:spPr>
        <p:txBody>
          <a:bodyPr/>
          <a:lstStyle>
            <a:lvl1pPr marL="0" indent="0" algn="ctr">
              <a:buNone/>
              <a:defRPr sz="1863"/>
            </a:lvl1pPr>
            <a:lvl2pPr marL="354970" indent="0" algn="ctr">
              <a:buNone/>
              <a:defRPr sz="1553"/>
            </a:lvl2pPr>
            <a:lvl3pPr marL="709940" indent="0" algn="ctr">
              <a:buNone/>
              <a:defRPr sz="1398"/>
            </a:lvl3pPr>
            <a:lvl4pPr marL="1064910" indent="0" algn="ctr">
              <a:buNone/>
              <a:defRPr sz="1242"/>
            </a:lvl4pPr>
            <a:lvl5pPr marL="1419880" indent="0" algn="ctr">
              <a:buNone/>
              <a:defRPr sz="1242"/>
            </a:lvl5pPr>
            <a:lvl6pPr marL="1774850" indent="0" algn="ctr">
              <a:buNone/>
              <a:defRPr sz="1242"/>
            </a:lvl6pPr>
            <a:lvl7pPr marL="2129820" indent="0" algn="ctr">
              <a:buNone/>
              <a:defRPr sz="1242"/>
            </a:lvl7pPr>
            <a:lvl8pPr marL="2484791" indent="0" algn="ctr">
              <a:buNone/>
              <a:defRPr sz="1242"/>
            </a:lvl8pPr>
            <a:lvl9pPr marL="2839761" indent="0" algn="ctr">
              <a:buNone/>
              <a:defRPr sz="124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D74B16-3EEE-A24E-924A-1E5F03E78CA7}" type="datetimeFigureOut">
              <a:rPr kumimoji="1" lang="ja-JP" altLang="en-US" smtClean="0"/>
              <a:t>2020/5/24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D5DCEA-38EA-5242-883E-4E45C2A17800}" type="slidenum">
              <a:rPr kumimoji="1" lang="ja-JP" altLang="en-US" smtClean="0"/>
              <a:t>‹#›</a:t>
            </a:fld>
            <a:endParaRPr kumimoji="1" lang="ja-JP" altLang="en-US"/>
          </a:p>
        </p:txBody>
      </p:sp>
    </p:spTree>
    <p:extLst>
      <p:ext uri="{BB962C8B-B14F-4D97-AF65-F5344CB8AC3E}">
        <p14:creationId xmlns:p14="http://schemas.microsoft.com/office/powerpoint/2010/main" val="263483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D74B16-3EEE-A24E-924A-1E5F03E78CA7}" type="datetimeFigureOut">
              <a:rPr kumimoji="1" lang="ja-JP" altLang="en-US" smtClean="0"/>
              <a:t>2020/5/24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D5DCEA-38EA-5242-883E-4E45C2A17800}" type="slidenum">
              <a:rPr kumimoji="1" lang="ja-JP" altLang="en-US" smtClean="0"/>
              <a:t>‹#›</a:t>
            </a:fld>
            <a:endParaRPr kumimoji="1" lang="ja-JP" altLang="en-US"/>
          </a:p>
        </p:txBody>
      </p:sp>
    </p:spTree>
    <p:extLst>
      <p:ext uri="{BB962C8B-B14F-4D97-AF65-F5344CB8AC3E}">
        <p14:creationId xmlns:p14="http://schemas.microsoft.com/office/powerpoint/2010/main" val="397236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80437" y="529431"/>
            <a:ext cx="1530787" cy="842716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88077" y="529431"/>
            <a:ext cx="4503618" cy="842716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D74B16-3EEE-A24E-924A-1E5F03E78CA7}" type="datetimeFigureOut">
              <a:rPr kumimoji="1" lang="ja-JP" altLang="en-US" smtClean="0"/>
              <a:t>2020/5/24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D5DCEA-38EA-5242-883E-4E45C2A17800}" type="slidenum">
              <a:rPr kumimoji="1" lang="ja-JP" altLang="en-US" smtClean="0"/>
              <a:t>‹#›</a:t>
            </a:fld>
            <a:endParaRPr kumimoji="1" lang="ja-JP" altLang="en-US"/>
          </a:p>
        </p:txBody>
      </p:sp>
    </p:spTree>
    <p:extLst>
      <p:ext uri="{BB962C8B-B14F-4D97-AF65-F5344CB8AC3E}">
        <p14:creationId xmlns:p14="http://schemas.microsoft.com/office/powerpoint/2010/main" val="1139030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D74B16-3EEE-A24E-924A-1E5F03E78CA7}" type="datetimeFigureOut">
              <a:rPr kumimoji="1" lang="ja-JP" altLang="en-US" smtClean="0"/>
              <a:t>2020/5/24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D5DCEA-38EA-5242-883E-4E45C2A17800}" type="slidenum">
              <a:rPr kumimoji="1" lang="ja-JP" altLang="en-US" smtClean="0"/>
              <a:t>‹#›</a:t>
            </a:fld>
            <a:endParaRPr kumimoji="1" lang="ja-JP" altLang="en-US"/>
          </a:p>
        </p:txBody>
      </p:sp>
    </p:spTree>
    <p:extLst>
      <p:ext uri="{BB962C8B-B14F-4D97-AF65-F5344CB8AC3E}">
        <p14:creationId xmlns:p14="http://schemas.microsoft.com/office/powerpoint/2010/main" val="147621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84380" y="2479122"/>
            <a:ext cx="6123146" cy="4136469"/>
          </a:xfrm>
        </p:spPr>
        <p:txBody>
          <a:bodyPr anchor="b"/>
          <a:lstStyle>
            <a:lvl1pPr>
              <a:defRPr sz="465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84380" y="6654724"/>
            <a:ext cx="6123146" cy="2175271"/>
          </a:xfrm>
        </p:spPr>
        <p:txBody>
          <a:bodyPr/>
          <a:lstStyle>
            <a:lvl1pPr marL="0" indent="0">
              <a:buNone/>
              <a:defRPr sz="1863">
                <a:solidFill>
                  <a:schemeClr val="tx1"/>
                </a:solidFill>
              </a:defRPr>
            </a:lvl1pPr>
            <a:lvl2pPr marL="354970" indent="0">
              <a:buNone/>
              <a:defRPr sz="1553">
                <a:solidFill>
                  <a:schemeClr val="tx1">
                    <a:tint val="75000"/>
                  </a:schemeClr>
                </a:solidFill>
              </a:defRPr>
            </a:lvl2pPr>
            <a:lvl3pPr marL="709940" indent="0">
              <a:buNone/>
              <a:defRPr sz="1398">
                <a:solidFill>
                  <a:schemeClr val="tx1">
                    <a:tint val="75000"/>
                  </a:schemeClr>
                </a:solidFill>
              </a:defRPr>
            </a:lvl3pPr>
            <a:lvl4pPr marL="1064910" indent="0">
              <a:buNone/>
              <a:defRPr sz="1242">
                <a:solidFill>
                  <a:schemeClr val="tx1">
                    <a:tint val="75000"/>
                  </a:schemeClr>
                </a:solidFill>
              </a:defRPr>
            </a:lvl4pPr>
            <a:lvl5pPr marL="1419880" indent="0">
              <a:buNone/>
              <a:defRPr sz="1242">
                <a:solidFill>
                  <a:schemeClr val="tx1">
                    <a:tint val="75000"/>
                  </a:schemeClr>
                </a:solidFill>
              </a:defRPr>
            </a:lvl5pPr>
            <a:lvl6pPr marL="1774850" indent="0">
              <a:buNone/>
              <a:defRPr sz="1242">
                <a:solidFill>
                  <a:schemeClr val="tx1">
                    <a:tint val="75000"/>
                  </a:schemeClr>
                </a:solidFill>
              </a:defRPr>
            </a:lvl6pPr>
            <a:lvl7pPr marL="2129820" indent="0">
              <a:buNone/>
              <a:defRPr sz="1242">
                <a:solidFill>
                  <a:schemeClr val="tx1">
                    <a:tint val="75000"/>
                  </a:schemeClr>
                </a:solidFill>
              </a:defRPr>
            </a:lvl7pPr>
            <a:lvl8pPr marL="2484791" indent="0">
              <a:buNone/>
              <a:defRPr sz="1242">
                <a:solidFill>
                  <a:schemeClr val="tx1">
                    <a:tint val="75000"/>
                  </a:schemeClr>
                </a:solidFill>
              </a:defRPr>
            </a:lvl8pPr>
            <a:lvl9pPr marL="2839761" indent="0">
              <a:buNone/>
              <a:defRPr sz="124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D74B16-3EEE-A24E-924A-1E5F03E78CA7}" type="datetimeFigureOut">
              <a:rPr kumimoji="1" lang="ja-JP" altLang="en-US" smtClean="0"/>
              <a:t>2020/5/24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D5DCEA-38EA-5242-883E-4E45C2A17800}" type="slidenum">
              <a:rPr kumimoji="1" lang="ja-JP" altLang="en-US" smtClean="0"/>
              <a:t>‹#›</a:t>
            </a:fld>
            <a:endParaRPr kumimoji="1" lang="ja-JP" altLang="en-US"/>
          </a:p>
        </p:txBody>
      </p:sp>
    </p:spTree>
    <p:extLst>
      <p:ext uri="{BB962C8B-B14F-4D97-AF65-F5344CB8AC3E}">
        <p14:creationId xmlns:p14="http://schemas.microsoft.com/office/powerpoint/2010/main" val="316999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88077" y="2647156"/>
            <a:ext cx="3017203" cy="630944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594020" y="2647156"/>
            <a:ext cx="3017203" cy="630944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D74B16-3EEE-A24E-924A-1E5F03E78CA7}" type="datetimeFigureOut">
              <a:rPr kumimoji="1" lang="ja-JP" altLang="en-US" smtClean="0"/>
              <a:t>2020/5/24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D5DCEA-38EA-5242-883E-4E45C2A17800}" type="slidenum">
              <a:rPr kumimoji="1" lang="ja-JP" altLang="en-US" smtClean="0"/>
              <a:t>‹#›</a:t>
            </a:fld>
            <a:endParaRPr kumimoji="1" lang="ja-JP" altLang="en-US"/>
          </a:p>
        </p:txBody>
      </p:sp>
    </p:spTree>
    <p:extLst>
      <p:ext uri="{BB962C8B-B14F-4D97-AF65-F5344CB8AC3E}">
        <p14:creationId xmlns:p14="http://schemas.microsoft.com/office/powerpoint/2010/main" val="286306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89002" y="529434"/>
            <a:ext cx="6123146" cy="192206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89002" y="2437687"/>
            <a:ext cx="3003336" cy="1194672"/>
          </a:xfrm>
        </p:spPr>
        <p:txBody>
          <a:bodyPr anchor="b"/>
          <a:lstStyle>
            <a:lvl1pPr marL="0" indent="0">
              <a:buNone/>
              <a:defRPr sz="1863" b="1"/>
            </a:lvl1pPr>
            <a:lvl2pPr marL="354970" indent="0">
              <a:buNone/>
              <a:defRPr sz="1553" b="1"/>
            </a:lvl2pPr>
            <a:lvl3pPr marL="709940" indent="0">
              <a:buNone/>
              <a:defRPr sz="1398" b="1"/>
            </a:lvl3pPr>
            <a:lvl4pPr marL="1064910" indent="0">
              <a:buNone/>
              <a:defRPr sz="1242" b="1"/>
            </a:lvl4pPr>
            <a:lvl5pPr marL="1419880" indent="0">
              <a:buNone/>
              <a:defRPr sz="1242" b="1"/>
            </a:lvl5pPr>
            <a:lvl6pPr marL="1774850" indent="0">
              <a:buNone/>
              <a:defRPr sz="1242" b="1"/>
            </a:lvl6pPr>
            <a:lvl7pPr marL="2129820" indent="0">
              <a:buNone/>
              <a:defRPr sz="1242" b="1"/>
            </a:lvl7pPr>
            <a:lvl8pPr marL="2484791" indent="0">
              <a:buNone/>
              <a:defRPr sz="1242" b="1"/>
            </a:lvl8pPr>
            <a:lvl9pPr marL="2839761" indent="0">
              <a:buNone/>
              <a:defRPr sz="1242" b="1"/>
            </a:lvl9pPr>
          </a:lstStyle>
          <a:p>
            <a:pPr lvl="0"/>
            <a:r>
              <a:rPr lang="ja-JP" altLang="en-US"/>
              <a:t>マスター テキストの書式設定</a:t>
            </a:r>
          </a:p>
        </p:txBody>
      </p:sp>
      <p:sp>
        <p:nvSpPr>
          <p:cNvPr id="4" name="Content Placeholder 3"/>
          <p:cNvSpPr>
            <a:spLocks noGrp="1"/>
          </p:cNvSpPr>
          <p:nvPr>
            <p:ph sz="half" idx="2"/>
          </p:nvPr>
        </p:nvSpPr>
        <p:spPr>
          <a:xfrm>
            <a:off x="489002" y="3632359"/>
            <a:ext cx="3003336" cy="534265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594021" y="2437687"/>
            <a:ext cx="3018127" cy="1194672"/>
          </a:xfrm>
        </p:spPr>
        <p:txBody>
          <a:bodyPr anchor="b"/>
          <a:lstStyle>
            <a:lvl1pPr marL="0" indent="0">
              <a:buNone/>
              <a:defRPr sz="1863" b="1"/>
            </a:lvl1pPr>
            <a:lvl2pPr marL="354970" indent="0">
              <a:buNone/>
              <a:defRPr sz="1553" b="1"/>
            </a:lvl2pPr>
            <a:lvl3pPr marL="709940" indent="0">
              <a:buNone/>
              <a:defRPr sz="1398" b="1"/>
            </a:lvl3pPr>
            <a:lvl4pPr marL="1064910" indent="0">
              <a:buNone/>
              <a:defRPr sz="1242" b="1"/>
            </a:lvl4pPr>
            <a:lvl5pPr marL="1419880" indent="0">
              <a:buNone/>
              <a:defRPr sz="1242" b="1"/>
            </a:lvl5pPr>
            <a:lvl6pPr marL="1774850" indent="0">
              <a:buNone/>
              <a:defRPr sz="1242" b="1"/>
            </a:lvl6pPr>
            <a:lvl7pPr marL="2129820" indent="0">
              <a:buNone/>
              <a:defRPr sz="1242" b="1"/>
            </a:lvl7pPr>
            <a:lvl8pPr marL="2484791" indent="0">
              <a:buNone/>
              <a:defRPr sz="1242" b="1"/>
            </a:lvl8pPr>
            <a:lvl9pPr marL="2839761" indent="0">
              <a:buNone/>
              <a:defRPr sz="1242" b="1"/>
            </a:lvl9pPr>
          </a:lstStyle>
          <a:p>
            <a:pPr lvl="0"/>
            <a:r>
              <a:rPr lang="ja-JP" altLang="en-US"/>
              <a:t>マスター テキストの書式設定</a:t>
            </a:r>
          </a:p>
        </p:txBody>
      </p:sp>
      <p:sp>
        <p:nvSpPr>
          <p:cNvPr id="6" name="Content Placeholder 5"/>
          <p:cNvSpPr>
            <a:spLocks noGrp="1"/>
          </p:cNvSpPr>
          <p:nvPr>
            <p:ph sz="quarter" idx="4"/>
          </p:nvPr>
        </p:nvSpPr>
        <p:spPr>
          <a:xfrm>
            <a:off x="3594021" y="3632359"/>
            <a:ext cx="3018127" cy="534265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D74B16-3EEE-A24E-924A-1E5F03E78CA7}" type="datetimeFigureOut">
              <a:rPr kumimoji="1" lang="ja-JP" altLang="en-US" smtClean="0"/>
              <a:t>2020/5/24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D5DCEA-38EA-5242-883E-4E45C2A17800}" type="slidenum">
              <a:rPr kumimoji="1" lang="ja-JP" altLang="en-US" smtClean="0"/>
              <a:t>‹#›</a:t>
            </a:fld>
            <a:endParaRPr kumimoji="1" lang="ja-JP" altLang="en-US"/>
          </a:p>
        </p:txBody>
      </p:sp>
    </p:spTree>
    <p:extLst>
      <p:ext uri="{BB962C8B-B14F-4D97-AF65-F5344CB8AC3E}">
        <p14:creationId xmlns:p14="http://schemas.microsoft.com/office/powerpoint/2010/main" val="361964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D74B16-3EEE-A24E-924A-1E5F03E78CA7}" type="datetimeFigureOut">
              <a:rPr kumimoji="1" lang="ja-JP" altLang="en-US" smtClean="0"/>
              <a:t>2020/5/24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D5DCEA-38EA-5242-883E-4E45C2A17800}" type="slidenum">
              <a:rPr kumimoji="1" lang="ja-JP" altLang="en-US" smtClean="0"/>
              <a:t>‹#›</a:t>
            </a:fld>
            <a:endParaRPr kumimoji="1" lang="ja-JP" altLang="en-US"/>
          </a:p>
        </p:txBody>
      </p:sp>
    </p:spTree>
    <p:extLst>
      <p:ext uri="{BB962C8B-B14F-4D97-AF65-F5344CB8AC3E}">
        <p14:creationId xmlns:p14="http://schemas.microsoft.com/office/powerpoint/2010/main" val="95783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74B16-3EEE-A24E-924A-1E5F03E78CA7}" type="datetimeFigureOut">
              <a:rPr kumimoji="1" lang="ja-JP" altLang="en-US" smtClean="0"/>
              <a:t>2020/5/24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D5DCEA-38EA-5242-883E-4E45C2A17800}" type="slidenum">
              <a:rPr kumimoji="1" lang="ja-JP" altLang="en-US" smtClean="0"/>
              <a:t>‹#›</a:t>
            </a:fld>
            <a:endParaRPr kumimoji="1" lang="ja-JP" altLang="en-US"/>
          </a:p>
        </p:txBody>
      </p:sp>
    </p:spTree>
    <p:extLst>
      <p:ext uri="{BB962C8B-B14F-4D97-AF65-F5344CB8AC3E}">
        <p14:creationId xmlns:p14="http://schemas.microsoft.com/office/powerpoint/2010/main" val="298747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89002" y="662940"/>
            <a:ext cx="2289709" cy="2320290"/>
          </a:xfrm>
        </p:spPr>
        <p:txBody>
          <a:bodyPr anchor="b"/>
          <a:lstStyle>
            <a:lvl1pPr>
              <a:defRPr sz="2484"/>
            </a:lvl1pPr>
          </a:lstStyle>
          <a:p>
            <a:r>
              <a:rPr lang="ja-JP" altLang="en-US"/>
              <a:t>マスター タイトルの書式設定</a:t>
            </a:r>
            <a:endParaRPr lang="en-US" dirty="0"/>
          </a:p>
        </p:txBody>
      </p:sp>
      <p:sp>
        <p:nvSpPr>
          <p:cNvPr id="3" name="Content Placeholder 2"/>
          <p:cNvSpPr>
            <a:spLocks noGrp="1"/>
          </p:cNvSpPr>
          <p:nvPr>
            <p:ph idx="1"/>
          </p:nvPr>
        </p:nvSpPr>
        <p:spPr>
          <a:xfrm>
            <a:off x="3018127" y="1431769"/>
            <a:ext cx="3594021" cy="7066756"/>
          </a:xfrm>
        </p:spPr>
        <p:txBody>
          <a:bodyPr/>
          <a:lstStyle>
            <a:lvl1pPr>
              <a:defRPr sz="2484"/>
            </a:lvl1pPr>
            <a:lvl2pPr>
              <a:defRPr sz="2174"/>
            </a:lvl2pPr>
            <a:lvl3pPr>
              <a:defRPr sz="1863"/>
            </a:lvl3pPr>
            <a:lvl4pPr>
              <a:defRPr sz="1553"/>
            </a:lvl4pPr>
            <a:lvl5pPr>
              <a:defRPr sz="1553"/>
            </a:lvl5pPr>
            <a:lvl6pPr>
              <a:defRPr sz="1553"/>
            </a:lvl6pPr>
            <a:lvl7pPr>
              <a:defRPr sz="1553"/>
            </a:lvl7pPr>
            <a:lvl8pPr>
              <a:defRPr sz="1553"/>
            </a:lvl8pPr>
            <a:lvl9pPr>
              <a:defRPr sz="15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89002" y="2983230"/>
            <a:ext cx="2289709" cy="5526803"/>
          </a:xfrm>
        </p:spPr>
        <p:txBody>
          <a:bodyPr/>
          <a:lstStyle>
            <a:lvl1pPr marL="0" indent="0">
              <a:buNone/>
              <a:defRPr sz="1242"/>
            </a:lvl1pPr>
            <a:lvl2pPr marL="354970" indent="0">
              <a:buNone/>
              <a:defRPr sz="1087"/>
            </a:lvl2pPr>
            <a:lvl3pPr marL="709940" indent="0">
              <a:buNone/>
              <a:defRPr sz="932"/>
            </a:lvl3pPr>
            <a:lvl4pPr marL="1064910" indent="0">
              <a:buNone/>
              <a:defRPr sz="776"/>
            </a:lvl4pPr>
            <a:lvl5pPr marL="1419880" indent="0">
              <a:buNone/>
              <a:defRPr sz="776"/>
            </a:lvl5pPr>
            <a:lvl6pPr marL="1774850" indent="0">
              <a:buNone/>
              <a:defRPr sz="776"/>
            </a:lvl6pPr>
            <a:lvl7pPr marL="2129820" indent="0">
              <a:buNone/>
              <a:defRPr sz="776"/>
            </a:lvl7pPr>
            <a:lvl8pPr marL="2484791" indent="0">
              <a:buNone/>
              <a:defRPr sz="776"/>
            </a:lvl8pPr>
            <a:lvl9pPr marL="2839761" indent="0">
              <a:buNone/>
              <a:defRPr sz="77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D74B16-3EEE-A24E-924A-1E5F03E78CA7}" type="datetimeFigureOut">
              <a:rPr kumimoji="1" lang="ja-JP" altLang="en-US" smtClean="0"/>
              <a:t>2020/5/24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D5DCEA-38EA-5242-883E-4E45C2A17800}" type="slidenum">
              <a:rPr kumimoji="1" lang="ja-JP" altLang="en-US" smtClean="0"/>
              <a:t>‹#›</a:t>
            </a:fld>
            <a:endParaRPr kumimoji="1" lang="ja-JP" altLang="en-US"/>
          </a:p>
        </p:txBody>
      </p:sp>
    </p:spTree>
    <p:extLst>
      <p:ext uri="{BB962C8B-B14F-4D97-AF65-F5344CB8AC3E}">
        <p14:creationId xmlns:p14="http://schemas.microsoft.com/office/powerpoint/2010/main" val="421235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89002" y="662940"/>
            <a:ext cx="2289709" cy="2320290"/>
          </a:xfrm>
        </p:spPr>
        <p:txBody>
          <a:bodyPr anchor="b"/>
          <a:lstStyle>
            <a:lvl1pPr>
              <a:defRPr sz="248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18127" y="1431769"/>
            <a:ext cx="3594021" cy="7066756"/>
          </a:xfrm>
        </p:spPr>
        <p:txBody>
          <a:bodyPr anchor="t"/>
          <a:lstStyle>
            <a:lvl1pPr marL="0" indent="0">
              <a:buNone/>
              <a:defRPr sz="2484"/>
            </a:lvl1pPr>
            <a:lvl2pPr marL="354970" indent="0">
              <a:buNone/>
              <a:defRPr sz="2174"/>
            </a:lvl2pPr>
            <a:lvl3pPr marL="709940" indent="0">
              <a:buNone/>
              <a:defRPr sz="1863"/>
            </a:lvl3pPr>
            <a:lvl4pPr marL="1064910" indent="0">
              <a:buNone/>
              <a:defRPr sz="1553"/>
            </a:lvl4pPr>
            <a:lvl5pPr marL="1419880" indent="0">
              <a:buNone/>
              <a:defRPr sz="1553"/>
            </a:lvl5pPr>
            <a:lvl6pPr marL="1774850" indent="0">
              <a:buNone/>
              <a:defRPr sz="1553"/>
            </a:lvl6pPr>
            <a:lvl7pPr marL="2129820" indent="0">
              <a:buNone/>
              <a:defRPr sz="1553"/>
            </a:lvl7pPr>
            <a:lvl8pPr marL="2484791" indent="0">
              <a:buNone/>
              <a:defRPr sz="1553"/>
            </a:lvl8pPr>
            <a:lvl9pPr marL="2839761" indent="0">
              <a:buNone/>
              <a:defRPr sz="15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89002" y="2983230"/>
            <a:ext cx="2289709" cy="5526803"/>
          </a:xfrm>
        </p:spPr>
        <p:txBody>
          <a:bodyPr/>
          <a:lstStyle>
            <a:lvl1pPr marL="0" indent="0">
              <a:buNone/>
              <a:defRPr sz="1242"/>
            </a:lvl1pPr>
            <a:lvl2pPr marL="354970" indent="0">
              <a:buNone/>
              <a:defRPr sz="1087"/>
            </a:lvl2pPr>
            <a:lvl3pPr marL="709940" indent="0">
              <a:buNone/>
              <a:defRPr sz="932"/>
            </a:lvl3pPr>
            <a:lvl4pPr marL="1064910" indent="0">
              <a:buNone/>
              <a:defRPr sz="776"/>
            </a:lvl4pPr>
            <a:lvl5pPr marL="1419880" indent="0">
              <a:buNone/>
              <a:defRPr sz="776"/>
            </a:lvl5pPr>
            <a:lvl6pPr marL="1774850" indent="0">
              <a:buNone/>
              <a:defRPr sz="776"/>
            </a:lvl6pPr>
            <a:lvl7pPr marL="2129820" indent="0">
              <a:buNone/>
              <a:defRPr sz="776"/>
            </a:lvl7pPr>
            <a:lvl8pPr marL="2484791" indent="0">
              <a:buNone/>
              <a:defRPr sz="776"/>
            </a:lvl8pPr>
            <a:lvl9pPr marL="2839761" indent="0">
              <a:buNone/>
              <a:defRPr sz="77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D74B16-3EEE-A24E-924A-1E5F03E78CA7}" type="datetimeFigureOut">
              <a:rPr kumimoji="1" lang="ja-JP" altLang="en-US" smtClean="0"/>
              <a:t>2020/5/24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D5DCEA-38EA-5242-883E-4E45C2A17800}" type="slidenum">
              <a:rPr kumimoji="1" lang="ja-JP" altLang="en-US" smtClean="0"/>
              <a:t>‹#›</a:t>
            </a:fld>
            <a:endParaRPr kumimoji="1" lang="ja-JP" altLang="en-US"/>
          </a:p>
        </p:txBody>
      </p:sp>
    </p:spTree>
    <p:extLst>
      <p:ext uri="{BB962C8B-B14F-4D97-AF65-F5344CB8AC3E}">
        <p14:creationId xmlns:p14="http://schemas.microsoft.com/office/powerpoint/2010/main" val="105694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8077" y="529434"/>
            <a:ext cx="6123146" cy="192206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88077" y="2647156"/>
            <a:ext cx="6123146" cy="630944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88077" y="9216710"/>
            <a:ext cx="1597343" cy="529431"/>
          </a:xfrm>
          <a:prstGeom prst="rect">
            <a:avLst/>
          </a:prstGeom>
        </p:spPr>
        <p:txBody>
          <a:bodyPr vert="horz" lIns="91440" tIns="45720" rIns="91440" bIns="45720" rtlCol="0" anchor="ctr"/>
          <a:lstStyle>
            <a:lvl1pPr algn="l">
              <a:defRPr sz="932">
                <a:solidFill>
                  <a:schemeClr val="tx1">
                    <a:tint val="75000"/>
                  </a:schemeClr>
                </a:solidFill>
              </a:defRPr>
            </a:lvl1pPr>
          </a:lstStyle>
          <a:p>
            <a:fld id="{B6D74B16-3EEE-A24E-924A-1E5F03E78CA7}" type="datetimeFigureOut">
              <a:rPr kumimoji="1" lang="ja-JP" altLang="en-US" smtClean="0"/>
              <a:t>2020/5/24</a:t>
            </a:fld>
            <a:endParaRPr kumimoji="1" lang="ja-JP" altLang="en-US"/>
          </a:p>
        </p:txBody>
      </p:sp>
      <p:sp>
        <p:nvSpPr>
          <p:cNvPr id="5" name="Footer Placeholder 4"/>
          <p:cNvSpPr>
            <a:spLocks noGrp="1"/>
          </p:cNvSpPr>
          <p:nvPr>
            <p:ph type="ftr" sz="quarter" idx="3"/>
          </p:nvPr>
        </p:nvSpPr>
        <p:spPr>
          <a:xfrm>
            <a:off x="2351643" y="9216710"/>
            <a:ext cx="2396014" cy="529431"/>
          </a:xfrm>
          <a:prstGeom prst="rect">
            <a:avLst/>
          </a:prstGeom>
        </p:spPr>
        <p:txBody>
          <a:bodyPr vert="horz" lIns="91440" tIns="45720" rIns="91440" bIns="45720" rtlCol="0" anchor="ctr"/>
          <a:lstStyle>
            <a:lvl1pPr algn="ctr">
              <a:defRPr sz="93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013880" y="9216710"/>
            <a:ext cx="1597343" cy="529431"/>
          </a:xfrm>
          <a:prstGeom prst="rect">
            <a:avLst/>
          </a:prstGeom>
        </p:spPr>
        <p:txBody>
          <a:bodyPr vert="horz" lIns="91440" tIns="45720" rIns="91440" bIns="45720" rtlCol="0" anchor="ctr"/>
          <a:lstStyle>
            <a:lvl1pPr algn="r">
              <a:defRPr sz="932">
                <a:solidFill>
                  <a:schemeClr val="tx1">
                    <a:tint val="75000"/>
                  </a:schemeClr>
                </a:solidFill>
              </a:defRPr>
            </a:lvl1pPr>
          </a:lstStyle>
          <a:p>
            <a:fld id="{47D5DCEA-38EA-5242-883E-4E45C2A17800}" type="slidenum">
              <a:rPr kumimoji="1" lang="ja-JP" altLang="en-US" smtClean="0"/>
              <a:t>‹#›</a:t>
            </a:fld>
            <a:endParaRPr kumimoji="1" lang="ja-JP" altLang="en-US"/>
          </a:p>
        </p:txBody>
      </p:sp>
    </p:spTree>
    <p:extLst>
      <p:ext uri="{BB962C8B-B14F-4D97-AF65-F5344CB8AC3E}">
        <p14:creationId xmlns:p14="http://schemas.microsoft.com/office/powerpoint/2010/main" val="43408490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709940" rtl="0" eaLnBrk="1" latinLnBrk="0" hangingPunct="1">
        <a:lnSpc>
          <a:spcPct val="90000"/>
        </a:lnSpc>
        <a:spcBef>
          <a:spcPct val="0"/>
        </a:spcBef>
        <a:buNone/>
        <a:defRPr kumimoji="1" sz="3416" kern="1200">
          <a:solidFill>
            <a:schemeClr val="tx1"/>
          </a:solidFill>
          <a:latin typeface="+mj-lt"/>
          <a:ea typeface="+mj-ea"/>
          <a:cs typeface="+mj-cs"/>
        </a:defRPr>
      </a:lvl1pPr>
    </p:titleStyle>
    <p:bodyStyle>
      <a:lvl1pPr marL="177485" indent="-177485" algn="l" defTabSz="709940" rtl="0" eaLnBrk="1" latinLnBrk="0" hangingPunct="1">
        <a:lnSpc>
          <a:spcPct val="90000"/>
        </a:lnSpc>
        <a:spcBef>
          <a:spcPts val="776"/>
        </a:spcBef>
        <a:buFont typeface="Arial" panose="020B0604020202020204" pitchFamily="34" charset="0"/>
        <a:buChar char="•"/>
        <a:defRPr kumimoji="1" sz="2174" kern="1200">
          <a:solidFill>
            <a:schemeClr val="tx1"/>
          </a:solidFill>
          <a:latin typeface="+mn-lt"/>
          <a:ea typeface="+mn-ea"/>
          <a:cs typeface="+mn-cs"/>
        </a:defRPr>
      </a:lvl1pPr>
      <a:lvl2pPr marL="532455" indent="-177485" algn="l" defTabSz="709940" rtl="0" eaLnBrk="1" latinLnBrk="0" hangingPunct="1">
        <a:lnSpc>
          <a:spcPct val="90000"/>
        </a:lnSpc>
        <a:spcBef>
          <a:spcPts val="388"/>
        </a:spcBef>
        <a:buFont typeface="Arial" panose="020B0604020202020204" pitchFamily="34" charset="0"/>
        <a:buChar char="•"/>
        <a:defRPr kumimoji="1" sz="1863" kern="1200">
          <a:solidFill>
            <a:schemeClr val="tx1"/>
          </a:solidFill>
          <a:latin typeface="+mn-lt"/>
          <a:ea typeface="+mn-ea"/>
          <a:cs typeface="+mn-cs"/>
        </a:defRPr>
      </a:lvl2pPr>
      <a:lvl3pPr marL="887425" indent="-177485" algn="l" defTabSz="709940" rtl="0" eaLnBrk="1" latinLnBrk="0" hangingPunct="1">
        <a:lnSpc>
          <a:spcPct val="90000"/>
        </a:lnSpc>
        <a:spcBef>
          <a:spcPts val="388"/>
        </a:spcBef>
        <a:buFont typeface="Arial" panose="020B0604020202020204" pitchFamily="34" charset="0"/>
        <a:buChar char="•"/>
        <a:defRPr kumimoji="1" sz="1553" kern="1200">
          <a:solidFill>
            <a:schemeClr val="tx1"/>
          </a:solidFill>
          <a:latin typeface="+mn-lt"/>
          <a:ea typeface="+mn-ea"/>
          <a:cs typeface="+mn-cs"/>
        </a:defRPr>
      </a:lvl3pPr>
      <a:lvl4pPr marL="1242395" indent="-177485" algn="l" defTabSz="709940" rtl="0" eaLnBrk="1" latinLnBrk="0" hangingPunct="1">
        <a:lnSpc>
          <a:spcPct val="90000"/>
        </a:lnSpc>
        <a:spcBef>
          <a:spcPts val="388"/>
        </a:spcBef>
        <a:buFont typeface="Arial" panose="020B0604020202020204" pitchFamily="34" charset="0"/>
        <a:buChar char="•"/>
        <a:defRPr kumimoji="1" sz="1398" kern="1200">
          <a:solidFill>
            <a:schemeClr val="tx1"/>
          </a:solidFill>
          <a:latin typeface="+mn-lt"/>
          <a:ea typeface="+mn-ea"/>
          <a:cs typeface="+mn-cs"/>
        </a:defRPr>
      </a:lvl4pPr>
      <a:lvl5pPr marL="1597365" indent="-177485" algn="l" defTabSz="709940" rtl="0" eaLnBrk="1" latinLnBrk="0" hangingPunct="1">
        <a:lnSpc>
          <a:spcPct val="90000"/>
        </a:lnSpc>
        <a:spcBef>
          <a:spcPts val="388"/>
        </a:spcBef>
        <a:buFont typeface="Arial" panose="020B0604020202020204" pitchFamily="34" charset="0"/>
        <a:buChar char="•"/>
        <a:defRPr kumimoji="1" sz="1398" kern="1200">
          <a:solidFill>
            <a:schemeClr val="tx1"/>
          </a:solidFill>
          <a:latin typeface="+mn-lt"/>
          <a:ea typeface="+mn-ea"/>
          <a:cs typeface="+mn-cs"/>
        </a:defRPr>
      </a:lvl5pPr>
      <a:lvl6pPr marL="1952335" indent="-177485" algn="l" defTabSz="709940" rtl="0" eaLnBrk="1" latinLnBrk="0" hangingPunct="1">
        <a:lnSpc>
          <a:spcPct val="90000"/>
        </a:lnSpc>
        <a:spcBef>
          <a:spcPts val="388"/>
        </a:spcBef>
        <a:buFont typeface="Arial" panose="020B0604020202020204" pitchFamily="34" charset="0"/>
        <a:buChar char="•"/>
        <a:defRPr kumimoji="1" sz="1398" kern="1200">
          <a:solidFill>
            <a:schemeClr val="tx1"/>
          </a:solidFill>
          <a:latin typeface="+mn-lt"/>
          <a:ea typeface="+mn-ea"/>
          <a:cs typeface="+mn-cs"/>
        </a:defRPr>
      </a:lvl6pPr>
      <a:lvl7pPr marL="2307306" indent="-177485" algn="l" defTabSz="709940" rtl="0" eaLnBrk="1" latinLnBrk="0" hangingPunct="1">
        <a:lnSpc>
          <a:spcPct val="90000"/>
        </a:lnSpc>
        <a:spcBef>
          <a:spcPts val="388"/>
        </a:spcBef>
        <a:buFont typeface="Arial" panose="020B0604020202020204" pitchFamily="34" charset="0"/>
        <a:buChar char="•"/>
        <a:defRPr kumimoji="1" sz="1398" kern="1200">
          <a:solidFill>
            <a:schemeClr val="tx1"/>
          </a:solidFill>
          <a:latin typeface="+mn-lt"/>
          <a:ea typeface="+mn-ea"/>
          <a:cs typeface="+mn-cs"/>
        </a:defRPr>
      </a:lvl7pPr>
      <a:lvl8pPr marL="2662276" indent="-177485" algn="l" defTabSz="709940" rtl="0" eaLnBrk="1" latinLnBrk="0" hangingPunct="1">
        <a:lnSpc>
          <a:spcPct val="90000"/>
        </a:lnSpc>
        <a:spcBef>
          <a:spcPts val="388"/>
        </a:spcBef>
        <a:buFont typeface="Arial" panose="020B0604020202020204" pitchFamily="34" charset="0"/>
        <a:buChar char="•"/>
        <a:defRPr kumimoji="1" sz="1398" kern="1200">
          <a:solidFill>
            <a:schemeClr val="tx1"/>
          </a:solidFill>
          <a:latin typeface="+mn-lt"/>
          <a:ea typeface="+mn-ea"/>
          <a:cs typeface="+mn-cs"/>
        </a:defRPr>
      </a:lvl8pPr>
      <a:lvl9pPr marL="3017246" indent="-177485" algn="l" defTabSz="709940" rtl="0" eaLnBrk="1" latinLnBrk="0" hangingPunct="1">
        <a:lnSpc>
          <a:spcPct val="90000"/>
        </a:lnSpc>
        <a:spcBef>
          <a:spcPts val="388"/>
        </a:spcBef>
        <a:buFont typeface="Arial" panose="020B0604020202020204" pitchFamily="34" charset="0"/>
        <a:buChar char="•"/>
        <a:defRPr kumimoji="1" sz="1398" kern="1200">
          <a:solidFill>
            <a:schemeClr val="tx1"/>
          </a:solidFill>
          <a:latin typeface="+mn-lt"/>
          <a:ea typeface="+mn-ea"/>
          <a:cs typeface="+mn-cs"/>
        </a:defRPr>
      </a:lvl9pPr>
    </p:bodyStyle>
    <p:otherStyle>
      <a:defPPr>
        <a:defRPr lang="en-US"/>
      </a:defPPr>
      <a:lvl1pPr marL="0" algn="l" defTabSz="709940" rtl="0" eaLnBrk="1" latinLnBrk="0" hangingPunct="1">
        <a:defRPr kumimoji="1" sz="1398" kern="1200">
          <a:solidFill>
            <a:schemeClr val="tx1"/>
          </a:solidFill>
          <a:latin typeface="+mn-lt"/>
          <a:ea typeface="+mn-ea"/>
          <a:cs typeface="+mn-cs"/>
        </a:defRPr>
      </a:lvl1pPr>
      <a:lvl2pPr marL="354970" algn="l" defTabSz="709940" rtl="0" eaLnBrk="1" latinLnBrk="0" hangingPunct="1">
        <a:defRPr kumimoji="1" sz="1398" kern="1200">
          <a:solidFill>
            <a:schemeClr val="tx1"/>
          </a:solidFill>
          <a:latin typeface="+mn-lt"/>
          <a:ea typeface="+mn-ea"/>
          <a:cs typeface="+mn-cs"/>
        </a:defRPr>
      </a:lvl2pPr>
      <a:lvl3pPr marL="709940" algn="l" defTabSz="709940" rtl="0" eaLnBrk="1" latinLnBrk="0" hangingPunct="1">
        <a:defRPr kumimoji="1" sz="1398" kern="1200">
          <a:solidFill>
            <a:schemeClr val="tx1"/>
          </a:solidFill>
          <a:latin typeface="+mn-lt"/>
          <a:ea typeface="+mn-ea"/>
          <a:cs typeface="+mn-cs"/>
        </a:defRPr>
      </a:lvl3pPr>
      <a:lvl4pPr marL="1064910" algn="l" defTabSz="709940" rtl="0" eaLnBrk="1" latinLnBrk="0" hangingPunct="1">
        <a:defRPr kumimoji="1" sz="1398" kern="1200">
          <a:solidFill>
            <a:schemeClr val="tx1"/>
          </a:solidFill>
          <a:latin typeface="+mn-lt"/>
          <a:ea typeface="+mn-ea"/>
          <a:cs typeface="+mn-cs"/>
        </a:defRPr>
      </a:lvl4pPr>
      <a:lvl5pPr marL="1419880" algn="l" defTabSz="709940" rtl="0" eaLnBrk="1" latinLnBrk="0" hangingPunct="1">
        <a:defRPr kumimoji="1" sz="1398" kern="1200">
          <a:solidFill>
            <a:schemeClr val="tx1"/>
          </a:solidFill>
          <a:latin typeface="+mn-lt"/>
          <a:ea typeface="+mn-ea"/>
          <a:cs typeface="+mn-cs"/>
        </a:defRPr>
      </a:lvl5pPr>
      <a:lvl6pPr marL="1774850" algn="l" defTabSz="709940" rtl="0" eaLnBrk="1" latinLnBrk="0" hangingPunct="1">
        <a:defRPr kumimoji="1" sz="1398" kern="1200">
          <a:solidFill>
            <a:schemeClr val="tx1"/>
          </a:solidFill>
          <a:latin typeface="+mn-lt"/>
          <a:ea typeface="+mn-ea"/>
          <a:cs typeface="+mn-cs"/>
        </a:defRPr>
      </a:lvl6pPr>
      <a:lvl7pPr marL="2129820" algn="l" defTabSz="709940" rtl="0" eaLnBrk="1" latinLnBrk="0" hangingPunct="1">
        <a:defRPr kumimoji="1" sz="1398" kern="1200">
          <a:solidFill>
            <a:schemeClr val="tx1"/>
          </a:solidFill>
          <a:latin typeface="+mn-lt"/>
          <a:ea typeface="+mn-ea"/>
          <a:cs typeface="+mn-cs"/>
        </a:defRPr>
      </a:lvl7pPr>
      <a:lvl8pPr marL="2484791" algn="l" defTabSz="709940" rtl="0" eaLnBrk="1" latinLnBrk="0" hangingPunct="1">
        <a:defRPr kumimoji="1" sz="1398" kern="1200">
          <a:solidFill>
            <a:schemeClr val="tx1"/>
          </a:solidFill>
          <a:latin typeface="+mn-lt"/>
          <a:ea typeface="+mn-ea"/>
          <a:cs typeface="+mn-cs"/>
        </a:defRPr>
      </a:lvl8pPr>
      <a:lvl9pPr marL="2839761" algn="l" defTabSz="709940" rtl="0" eaLnBrk="1" latinLnBrk="0" hangingPunct="1">
        <a:defRPr kumimoji="1" sz="1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9F844D-95D2-D143-9315-6F583417DE48}"/>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EDA7A953-29EE-464A-AAE8-F38D27A15693}"/>
              </a:ext>
            </a:extLst>
          </p:cNvPr>
          <p:cNvSpPr>
            <a:spLocks noGrp="1"/>
          </p:cNvSpPr>
          <p:nvPr>
            <p:ph type="subTitle" idx="1"/>
          </p:nvPr>
        </p:nvSpPr>
        <p:spPr/>
        <p:txBody>
          <a:bodyPr/>
          <a:lstStyle/>
          <a:p>
            <a:endParaRPr kumimoji="1" lang="ja-JP" altLang="en-US"/>
          </a:p>
        </p:txBody>
      </p:sp>
      <p:pic>
        <p:nvPicPr>
          <p:cNvPr id="5" name="図 4">
            <a:extLst>
              <a:ext uri="{FF2B5EF4-FFF2-40B4-BE49-F238E27FC236}">
                <a16:creationId xmlns:a16="http://schemas.microsoft.com/office/drawing/2014/main" id="{B1D392D7-4817-D54C-B0C7-69540BBB69FF}"/>
              </a:ext>
            </a:extLst>
          </p:cNvPr>
          <p:cNvPicPr>
            <a:picLocks noChangeAspect="1"/>
          </p:cNvPicPr>
          <p:nvPr/>
        </p:nvPicPr>
        <p:blipFill>
          <a:blip r:embed="rId2"/>
          <a:stretch>
            <a:fillRect/>
          </a:stretch>
        </p:blipFill>
        <p:spPr>
          <a:xfrm>
            <a:off x="1" y="-93438"/>
            <a:ext cx="7099299" cy="10037538"/>
          </a:xfrm>
          <a:prstGeom prst="rect">
            <a:avLst/>
          </a:prstGeom>
        </p:spPr>
      </p:pic>
      <p:pic>
        <p:nvPicPr>
          <p:cNvPr id="8" name="図 7">
            <a:extLst>
              <a:ext uri="{FF2B5EF4-FFF2-40B4-BE49-F238E27FC236}">
                <a16:creationId xmlns:a16="http://schemas.microsoft.com/office/drawing/2014/main" id="{A93CAA08-CEFB-894E-9226-38BDBA59417B}"/>
              </a:ext>
            </a:extLst>
          </p:cNvPr>
          <p:cNvPicPr>
            <a:picLocks noChangeAspect="1"/>
          </p:cNvPicPr>
          <p:nvPr/>
        </p:nvPicPr>
        <p:blipFill>
          <a:blip r:embed="rId3"/>
          <a:stretch>
            <a:fillRect/>
          </a:stretch>
        </p:blipFill>
        <p:spPr>
          <a:xfrm>
            <a:off x="302042" y="9073486"/>
            <a:ext cx="2111221" cy="613074"/>
          </a:xfrm>
          <a:prstGeom prst="rect">
            <a:avLst/>
          </a:prstGeom>
        </p:spPr>
      </p:pic>
    </p:spTree>
    <p:extLst>
      <p:ext uri="{BB962C8B-B14F-4D97-AF65-F5344CB8AC3E}">
        <p14:creationId xmlns:p14="http://schemas.microsoft.com/office/powerpoint/2010/main" val="103645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095629A-CB41-FE46-B6D8-66CB4B1CEFFA}"/>
              </a:ext>
            </a:extLst>
          </p:cNvPr>
          <p:cNvPicPr>
            <a:picLocks noChangeAspect="1"/>
          </p:cNvPicPr>
          <p:nvPr/>
        </p:nvPicPr>
        <p:blipFill>
          <a:blip r:embed="rId2"/>
          <a:stretch>
            <a:fillRect/>
          </a:stretch>
        </p:blipFill>
        <p:spPr>
          <a:xfrm>
            <a:off x="33043" y="0"/>
            <a:ext cx="7033213" cy="9944100"/>
          </a:xfrm>
          <a:prstGeom prst="rect">
            <a:avLst/>
          </a:prstGeom>
        </p:spPr>
      </p:pic>
      <p:pic>
        <p:nvPicPr>
          <p:cNvPr id="9" name="図 8">
            <a:extLst>
              <a:ext uri="{FF2B5EF4-FFF2-40B4-BE49-F238E27FC236}">
                <a16:creationId xmlns:a16="http://schemas.microsoft.com/office/drawing/2014/main" id="{FF3699E0-7437-6449-B862-1D483E7561C5}"/>
              </a:ext>
            </a:extLst>
          </p:cNvPr>
          <p:cNvPicPr>
            <a:picLocks noChangeAspect="1"/>
          </p:cNvPicPr>
          <p:nvPr/>
        </p:nvPicPr>
        <p:blipFill>
          <a:blip r:embed="rId3"/>
          <a:stretch>
            <a:fillRect/>
          </a:stretch>
        </p:blipFill>
        <p:spPr>
          <a:xfrm>
            <a:off x="274426" y="8868194"/>
            <a:ext cx="2807987" cy="815407"/>
          </a:xfrm>
          <a:prstGeom prst="rect">
            <a:avLst/>
          </a:prstGeom>
        </p:spPr>
      </p:pic>
    </p:spTree>
    <p:extLst>
      <p:ext uri="{BB962C8B-B14F-4D97-AF65-F5344CB8AC3E}">
        <p14:creationId xmlns:p14="http://schemas.microsoft.com/office/powerpoint/2010/main" val="20845761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c8e0c6b9-4f61-48da-a77a-a4254d07baba">DHTHXMSTE3QE-1309645448-1806708</_dlc_DocId>
    <_dlc_DocIdUrl xmlns="c8e0c6b9-4f61-48da-a77a-a4254d07baba">
      <Url>https://f81.sharepoint.com/sites/orion/_layouts/15/DocIdRedir.aspx?ID=DHTHXMSTE3QE-1309645448-1806708</Url>
      <Description>DHTHXMSTE3QE-1309645448-1806708</Description>
    </_dlc_DocIdUrl>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ドキュメント" ma:contentTypeID="0x010100BC84B8152CA77C4C8222998CCB8B5CAA" ma:contentTypeVersion="25" ma:contentTypeDescription="新しいドキュメントを作成します。" ma:contentTypeScope="" ma:versionID="bdbf7af932a16a7a8dd93d675af7ec0e">
  <xsd:schema xmlns:xsd="http://www.w3.org/2001/XMLSchema" xmlns:xs="http://www.w3.org/2001/XMLSchema" xmlns:p="http://schemas.microsoft.com/office/2006/metadata/properties" xmlns:ns1="http://schemas.microsoft.com/sharepoint/v3" xmlns:ns2="c8e0c6b9-4f61-48da-a77a-a4254d07baba" xmlns:ns3="ff29b747-cb28-47dc-bfde-cc1392370363" targetNamespace="http://schemas.microsoft.com/office/2006/metadata/properties" ma:root="true" ma:fieldsID="56305b3f549c9fca83b88876a909c990" ns1:_="" ns2:_="" ns3:_="">
    <xsd:import namespace="http://schemas.microsoft.com/sharepoint/v3"/>
    <xsd:import namespace="c8e0c6b9-4f61-48da-a77a-a4254d07baba"/>
    <xsd:import namespace="ff29b747-cb28-47dc-bfde-cc1392370363"/>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12"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8e0c6b9-4f61-48da-a77a-a4254d07baba" elementFormDefault="qualified">
    <xsd:import namespace="http://schemas.microsoft.com/office/2006/documentManagement/types"/>
    <xsd:import namespace="http://schemas.microsoft.com/office/infopath/2007/PartnerControls"/>
    <xsd:element name="_dlc_DocId" ma:index="8" nillable="true" ma:displayName="ドキュメント ID 値" ma:description="このアイテムに割り当てられているドキュメント ID の値です。" ma:internalName="_dlc_DocId" ma:readOnly="true">
      <xsd:simpleType>
        <xsd:restriction base="dms:Text"/>
      </xsd:simpleType>
    </xsd:element>
    <xsd:element name="_dlc_DocIdUrl" ma:index="9" nillable="true" ma:displayName="ドキュメントID:" ma:description="このドキュメントへの常時接続リンクです。"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共有相手"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共有相手の詳細情報" ma:description="" ma:internalName="SharedWithDetails" ma:readOnly="true">
      <xsd:simpleType>
        <xsd:restriction base="dms:Note">
          <xsd:maxLength value="255"/>
        </xsd:restriction>
      </xsd:simpleType>
    </xsd:element>
    <xsd:element name="LastSharedByUser" ma:index="16" nillable="true" ma:displayName="最新の共有 (ユーザー別)" ma:description="" ma:internalName="LastSharedByUser" ma:readOnly="true">
      <xsd:simpleType>
        <xsd:restriction base="dms:Note">
          <xsd:maxLength value="255"/>
        </xsd:restriction>
      </xsd:simpleType>
    </xsd:element>
    <xsd:element name="LastSharedByTime" ma:index="17" nillable="true" ma:displayName="最新の共有 (時間別)"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f29b747-cb28-47dc-bfde-cc1392370363" elementFormDefault="qualified">
    <xsd:import namespace="http://schemas.microsoft.com/office/2006/documentManagement/types"/>
    <xsd:import namespace="http://schemas.microsoft.com/office/infopath/2007/PartnerControls"/>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DateTaken" ma:index="20" nillable="true" ma:displayName="MediaServiceDateTaken" ma:description="" ma:hidden="true" ma:internalName="MediaServiceDateTaken" ma:readOnly="true">
      <xsd:simpleType>
        <xsd:restriction base="dms:Text"/>
      </xsd:simpleType>
    </xsd:element>
    <xsd:element name="MediaServiceAutoTags" ma:index="21" nillable="true" ma:displayName="MediaServiceAutoTags" ma:description="" ma:internalName="MediaServiceAutoTags" ma:readOnly="true">
      <xsd:simpleType>
        <xsd:restriction base="dms:Text"/>
      </xsd:simpleType>
    </xsd:element>
    <xsd:element name="MediaServiceLocation" ma:index="22" nillable="true" ma:displayName="MediaServiceLocation" ma:description="" ma:internalName="MediaServiceLocation" ma:readOnly="true">
      <xsd:simpleType>
        <xsd:restriction base="dms:Text"/>
      </xsd:simpleType>
    </xsd:element>
    <xsd:element name="MediaServiceOCR" ma:index="23" nillable="true" ma:displayName="MediaServiceOCR" ma:internalName="MediaServiceOCR" ma:readOnly="true">
      <xsd:simpleType>
        <xsd:restriction base="dms:Note">
          <xsd:maxLength value="255"/>
        </xsd:restriction>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11E496-1D0C-40E0-ACE9-1624E002BA12}">
  <ds:schemaRefs>
    <ds:schemaRef ds:uri="http://schemas.microsoft.com/sharepoint/events"/>
  </ds:schemaRefs>
</ds:datastoreItem>
</file>

<file path=customXml/itemProps2.xml><?xml version="1.0" encoding="utf-8"?>
<ds:datastoreItem xmlns:ds="http://schemas.openxmlformats.org/officeDocument/2006/customXml" ds:itemID="{503CC108-E9EB-459A-AE9C-757E42168E3F}">
  <ds:schemaRefs>
    <ds:schemaRef ds:uri="http://schemas.microsoft.com/sharepoint/v3/contenttype/forms"/>
  </ds:schemaRefs>
</ds:datastoreItem>
</file>

<file path=customXml/itemProps3.xml><?xml version="1.0" encoding="utf-8"?>
<ds:datastoreItem xmlns:ds="http://schemas.openxmlformats.org/officeDocument/2006/customXml" ds:itemID="{B9401AFA-AD4F-4AD1-A333-3D5C10CE135F}">
  <ds:schemaRefs>
    <ds:schemaRef ds:uri="http://schemas.microsoft.com/office/2006/metadata/properties"/>
    <ds:schemaRef ds:uri="http://schemas.microsoft.com/office/infopath/2007/PartnerControls"/>
    <ds:schemaRef ds:uri="c8e0c6b9-4f61-48da-a77a-a4254d07baba"/>
    <ds:schemaRef ds:uri="http://schemas.microsoft.com/sharepoint/v3"/>
  </ds:schemaRefs>
</ds:datastoreItem>
</file>

<file path=customXml/itemProps4.xml><?xml version="1.0" encoding="utf-8"?>
<ds:datastoreItem xmlns:ds="http://schemas.openxmlformats.org/officeDocument/2006/customXml" ds:itemID="{5BBE948B-D131-4AC9-8BB4-C7408745E9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e0c6b9-4f61-48da-a77a-a4254d07baba"/>
    <ds:schemaRef ds:uri="ff29b747-cb28-47dc-bfde-cc13923703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TotalTime>
  <Words>0</Words>
  <Application>Microsoft Office PowerPoint</Application>
  <PresentationFormat>Custom</PresentationFormat>
  <Paragraphs>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テーマ</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高野 沙央里</dc:creator>
  <cp:lastModifiedBy>関野 佑太</cp:lastModifiedBy>
  <cp:revision>3</cp:revision>
  <dcterms:created xsi:type="dcterms:W3CDTF">2019-11-12T04:47:01Z</dcterms:created>
  <dcterms:modified xsi:type="dcterms:W3CDTF">2020-05-25T04:43:13Z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0x010100BC84B8152CA77C4C8222998CCB8B5CAA</vt:lpwstr>
  </property>
  <property fmtid="{D5CDD505-2E9C-101B-9397-08002B2CF9AE}" pid="3" name="_dlc_DocIdItemGuid">
    <vt:lpwstr>0f15cdcf-2e81-4178-ba30-1bfea0855d15</vt:lpwstr>
  </property>
</Properties>
</file>